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1D13A-F4B0-4E10-A917-D1B38A8791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26EA0D-6858-4D70-8339-47FF17587DA0}">
      <dgm:prSet/>
      <dgm:spPr/>
      <dgm:t>
        <a:bodyPr/>
        <a:lstStyle/>
        <a:p>
          <a:r>
            <a:rPr lang="nb-NO"/>
            <a:t>Visma, transponder </a:t>
          </a:r>
          <a:endParaRPr lang="en-US"/>
        </a:p>
      </dgm:t>
    </dgm:pt>
    <dgm:pt modelId="{9DFAA053-8808-420B-B93F-4EAAAEFB451A}" type="parTrans" cxnId="{18D25766-6247-4A59-B104-92CC22817A4D}">
      <dgm:prSet/>
      <dgm:spPr/>
      <dgm:t>
        <a:bodyPr/>
        <a:lstStyle/>
        <a:p>
          <a:endParaRPr lang="en-US"/>
        </a:p>
      </dgm:t>
    </dgm:pt>
    <dgm:pt modelId="{C3D4DBB2-E510-4ABA-90AD-5B2E2CE272B2}" type="sibTrans" cxnId="{18D25766-6247-4A59-B104-92CC22817A4D}">
      <dgm:prSet/>
      <dgm:spPr/>
      <dgm:t>
        <a:bodyPr/>
        <a:lstStyle/>
        <a:p>
          <a:endParaRPr lang="en-US"/>
        </a:p>
      </dgm:t>
    </dgm:pt>
    <dgm:pt modelId="{6CA4C656-D2AE-4C5D-A027-1D3943343C9A}">
      <dgm:prSet/>
      <dgm:spPr/>
      <dgm:t>
        <a:bodyPr/>
        <a:lstStyle/>
        <a:p>
          <a:r>
            <a:rPr lang="nb-NO"/>
            <a:t>Hjemmesiden – Informasjon om skolen, ukeplaner/lekser og fagene</a:t>
          </a:r>
          <a:endParaRPr lang="en-US"/>
        </a:p>
      </dgm:t>
    </dgm:pt>
    <dgm:pt modelId="{DED9F501-8298-4243-8ECB-32B73875323D}" type="parTrans" cxnId="{7FFAEBA6-9116-41CF-ABC2-7568DBF7B674}">
      <dgm:prSet/>
      <dgm:spPr/>
      <dgm:t>
        <a:bodyPr/>
        <a:lstStyle/>
        <a:p>
          <a:endParaRPr lang="en-US"/>
        </a:p>
      </dgm:t>
    </dgm:pt>
    <dgm:pt modelId="{9DF45C99-6F2D-4881-BB2C-28FA554D879E}" type="sibTrans" cxnId="{7FFAEBA6-9116-41CF-ABC2-7568DBF7B674}">
      <dgm:prSet/>
      <dgm:spPr/>
      <dgm:t>
        <a:bodyPr/>
        <a:lstStyle/>
        <a:p>
          <a:endParaRPr lang="en-US"/>
        </a:p>
      </dgm:t>
    </dgm:pt>
    <dgm:pt modelId="{B4A77D9A-8272-44E2-8A86-B6CFCBF1AE97}">
      <dgm:prSet/>
      <dgm:spPr/>
      <dgm:t>
        <a:bodyPr/>
        <a:lstStyle/>
        <a:p>
          <a:r>
            <a:rPr lang="nb-NO"/>
            <a:t>Faglige hjelpemidler (Lingdys, skolenmin, fagbøker, Teams, OneNote, PC)</a:t>
          </a:r>
          <a:endParaRPr lang="en-US"/>
        </a:p>
      </dgm:t>
    </dgm:pt>
    <dgm:pt modelId="{9986D37D-81ED-44A8-B8F1-41E0AB73A518}" type="parTrans" cxnId="{DA8AC28C-7EE7-4724-AA40-4BCBE7251815}">
      <dgm:prSet/>
      <dgm:spPr/>
      <dgm:t>
        <a:bodyPr/>
        <a:lstStyle/>
        <a:p>
          <a:endParaRPr lang="en-US"/>
        </a:p>
      </dgm:t>
    </dgm:pt>
    <dgm:pt modelId="{FBFD928A-FF4E-4AD3-A151-974B998C09FE}" type="sibTrans" cxnId="{DA8AC28C-7EE7-4724-AA40-4BCBE7251815}">
      <dgm:prSet/>
      <dgm:spPr/>
      <dgm:t>
        <a:bodyPr/>
        <a:lstStyle/>
        <a:p>
          <a:endParaRPr lang="en-US"/>
        </a:p>
      </dgm:t>
    </dgm:pt>
    <dgm:pt modelId="{B754B9CE-46CE-4EEA-8E19-8945AD67D66F}" type="pres">
      <dgm:prSet presAssocID="{BB31D13A-F4B0-4E10-A917-D1B38A8791B1}" presName="linear" presStyleCnt="0">
        <dgm:presLayoutVars>
          <dgm:animLvl val="lvl"/>
          <dgm:resizeHandles val="exact"/>
        </dgm:presLayoutVars>
      </dgm:prSet>
      <dgm:spPr/>
    </dgm:pt>
    <dgm:pt modelId="{A6968852-4517-4633-834C-C90714E2BC9B}" type="pres">
      <dgm:prSet presAssocID="{9626EA0D-6858-4D70-8339-47FF17587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BA5788-B945-427C-9800-6AB0C3268DE5}" type="pres">
      <dgm:prSet presAssocID="{C3D4DBB2-E510-4ABA-90AD-5B2E2CE272B2}" presName="spacer" presStyleCnt="0"/>
      <dgm:spPr/>
    </dgm:pt>
    <dgm:pt modelId="{E86F37E0-4494-480C-A986-F7C879B7B04C}" type="pres">
      <dgm:prSet presAssocID="{6CA4C656-D2AE-4C5D-A027-1D3943343C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03F53F-004D-4C2B-B689-6192E5B326E5}" type="pres">
      <dgm:prSet presAssocID="{9DF45C99-6F2D-4881-BB2C-28FA554D879E}" presName="spacer" presStyleCnt="0"/>
      <dgm:spPr/>
    </dgm:pt>
    <dgm:pt modelId="{2520C5FE-6355-4F16-B7CD-03FCFC837A0C}" type="pres">
      <dgm:prSet presAssocID="{B4A77D9A-8272-44E2-8A86-B6CFCBF1AE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AEC942-1D89-4A09-AC61-C5813CFD5047}" type="presOf" srcId="{B4A77D9A-8272-44E2-8A86-B6CFCBF1AE97}" destId="{2520C5FE-6355-4F16-B7CD-03FCFC837A0C}" srcOrd="0" destOrd="0" presId="urn:microsoft.com/office/officeart/2005/8/layout/vList2"/>
    <dgm:cxn modelId="{9F1A8D65-8A51-4120-A90E-AEE90EB1B3E3}" type="presOf" srcId="{6CA4C656-D2AE-4C5D-A027-1D3943343C9A}" destId="{E86F37E0-4494-480C-A986-F7C879B7B04C}" srcOrd="0" destOrd="0" presId="urn:microsoft.com/office/officeart/2005/8/layout/vList2"/>
    <dgm:cxn modelId="{18D25766-6247-4A59-B104-92CC22817A4D}" srcId="{BB31D13A-F4B0-4E10-A917-D1B38A8791B1}" destId="{9626EA0D-6858-4D70-8339-47FF17587DA0}" srcOrd="0" destOrd="0" parTransId="{9DFAA053-8808-420B-B93F-4EAAAEFB451A}" sibTransId="{C3D4DBB2-E510-4ABA-90AD-5B2E2CE272B2}"/>
    <dgm:cxn modelId="{DA8AC28C-7EE7-4724-AA40-4BCBE7251815}" srcId="{BB31D13A-F4B0-4E10-A917-D1B38A8791B1}" destId="{B4A77D9A-8272-44E2-8A86-B6CFCBF1AE97}" srcOrd="2" destOrd="0" parTransId="{9986D37D-81ED-44A8-B8F1-41E0AB73A518}" sibTransId="{FBFD928A-FF4E-4AD3-A151-974B998C09FE}"/>
    <dgm:cxn modelId="{17BEE2A2-DF3A-4E7A-80E2-EB5C7062C3C8}" type="presOf" srcId="{BB31D13A-F4B0-4E10-A917-D1B38A8791B1}" destId="{B754B9CE-46CE-4EEA-8E19-8945AD67D66F}" srcOrd="0" destOrd="0" presId="urn:microsoft.com/office/officeart/2005/8/layout/vList2"/>
    <dgm:cxn modelId="{7FFAEBA6-9116-41CF-ABC2-7568DBF7B674}" srcId="{BB31D13A-F4B0-4E10-A917-D1B38A8791B1}" destId="{6CA4C656-D2AE-4C5D-A027-1D3943343C9A}" srcOrd="1" destOrd="0" parTransId="{DED9F501-8298-4243-8ECB-32B73875323D}" sibTransId="{9DF45C99-6F2D-4881-BB2C-28FA554D879E}"/>
    <dgm:cxn modelId="{9CA2AEF2-42F8-470B-8D81-A004DDC4912B}" type="presOf" srcId="{9626EA0D-6858-4D70-8339-47FF17587DA0}" destId="{A6968852-4517-4633-834C-C90714E2BC9B}" srcOrd="0" destOrd="0" presId="urn:microsoft.com/office/officeart/2005/8/layout/vList2"/>
    <dgm:cxn modelId="{D1CCC15B-60E6-4D85-A2C1-8517610FB356}" type="presParOf" srcId="{B754B9CE-46CE-4EEA-8E19-8945AD67D66F}" destId="{A6968852-4517-4633-834C-C90714E2BC9B}" srcOrd="0" destOrd="0" presId="urn:microsoft.com/office/officeart/2005/8/layout/vList2"/>
    <dgm:cxn modelId="{D0FF3BD8-D4C1-4830-9DA5-BA9C03CBA0BD}" type="presParOf" srcId="{B754B9CE-46CE-4EEA-8E19-8945AD67D66F}" destId="{60BA5788-B945-427C-9800-6AB0C3268DE5}" srcOrd="1" destOrd="0" presId="urn:microsoft.com/office/officeart/2005/8/layout/vList2"/>
    <dgm:cxn modelId="{E8B16BBE-EFDA-4B33-859E-CA147DE89E12}" type="presParOf" srcId="{B754B9CE-46CE-4EEA-8E19-8945AD67D66F}" destId="{E86F37E0-4494-480C-A986-F7C879B7B04C}" srcOrd="2" destOrd="0" presId="urn:microsoft.com/office/officeart/2005/8/layout/vList2"/>
    <dgm:cxn modelId="{7A027671-C96D-4631-8FCA-0879ECFB8C71}" type="presParOf" srcId="{B754B9CE-46CE-4EEA-8E19-8945AD67D66F}" destId="{BD03F53F-004D-4C2B-B689-6192E5B326E5}" srcOrd="3" destOrd="0" presId="urn:microsoft.com/office/officeart/2005/8/layout/vList2"/>
    <dgm:cxn modelId="{6891DFC4-8256-4D65-86C4-DA59385A06E9}" type="presParOf" srcId="{B754B9CE-46CE-4EEA-8E19-8945AD67D66F}" destId="{2520C5FE-6355-4F16-B7CD-03FCFC837A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48204-6A59-4C3E-B1D6-ED2402B5F0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C581AD-4882-4CC6-8F4C-5DAFAF114DC6}">
      <dgm:prSet/>
      <dgm:spPr/>
      <dgm:t>
        <a:bodyPr/>
        <a:lstStyle/>
        <a:p>
          <a:r>
            <a:rPr lang="nb-NO"/>
            <a:t>Lesing og regning 90 minutter. </a:t>
          </a:r>
          <a:endParaRPr lang="en-US"/>
        </a:p>
      </dgm:t>
    </dgm:pt>
    <dgm:pt modelId="{73AB2137-D9E6-4361-9446-8D2D15616E94}" type="parTrans" cxnId="{A5DBC2CF-A263-4F2F-8377-09ACEE577934}">
      <dgm:prSet/>
      <dgm:spPr/>
      <dgm:t>
        <a:bodyPr/>
        <a:lstStyle/>
        <a:p>
          <a:endParaRPr lang="en-US"/>
        </a:p>
      </dgm:t>
    </dgm:pt>
    <dgm:pt modelId="{F7EBBC87-EBBA-4B85-8397-389C5CA30864}" type="sibTrans" cxnId="{A5DBC2CF-A263-4F2F-8377-09ACEE577934}">
      <dgm:prSet/>
      <dgm:spPr/>
      <dgm:t>
        <a:bodyPr/>
        <a:lstStyle/>
        <a:p>
          <a:endParaRPr lang="en-US"/>
        </a:p>
      </dgm:t>
    </dgm:pt>
    <dgm:pt modelId="{FCFB3680-F0B3-4AFB-8740-4AE910953FDD}">
      <dgm:prSet/>
      <dgm:spPr/>
      <dgm:t>
        <a:bodyPr/>
        <a:lstStyle/>
        <a:p>
          <a:r>
            <a:rPr lang="nb-NO"/>
            <a:t>Engelsk 60 minutter.</a:t>
          </a:r>
          <a:endParaRPr lang="en-US"/>
        </a:p>
      </dgm:t>
    </dgm:pt>
    <dgm:pt modelId="{55E17432-52DD-4DE1-AB89-81B07627C751}" type="parTrans" cxnId="{9F40B0BB-0865-4F90-AB9B-87C9F89CCFE6}">
      <dgm:prSet/>
      <dgm:spPr/>
      <dgm:t>
        <a:bodyPr/>
        <a:lstStyle/>
        <a:p>
          <a:endParaRPr lang="en-US"/>
        </a:p>
      </dgm:t>
    </dgm:pt>
    <dgm:pt modelId="{58EDBF85-67A8-440A-95B7-7F06629F41D0}" type="sibTrans" cxnId="{9F40B0BB-0865-4F90-AB9B-87C9F89CCFE6}">
      <dgm:prSet/>
      <dgm:spPr/>
      <dgm:t>
        <a:bodyPr/>
        <a:lstStyle/>
        <a:p>
          <a:endParaRPr lang="en-US"/>
        </a:p>
      </dgm:t>
    </dgm:pt>
    <dgm:pt modelId="{8E342147-9AC9-4D31-A4C2-16EDA69196C8}">
      <dgm:prSet/>
      <dgm:spPr/>
      <dgm:t>
        <a:bodyPr/>
        <a:lstStyle/>
        <a:p>
          <a:r>
            <a:rPr lang="nb-NO"/>
            <a:t>Gjennomføres før høstferien.</a:t>
          </a:r>
          <a:endParaRPr lang="en-US"/>
        </a:p>
      </dgm:t>
    </dgm:pt>
    <dgm:pt modelId="{7D7F8C9E-2275-44D0-85B6-A69DFF397677}" type="parTrans" cxnId="{8BE55E7C-FFEB-4F81-B6E1-CCB9F92A090F}">
      <dgm:prSet/>
      <dgm:spPr/>
      <dgm:t>
        <a:bodyPr/>
        <a:lstStyle/>
        <a:p>
          <a:endParaRPr lang="en-US"/>
        </a:p>
      </dgm:t>
    </dgm:pt>
    <dgm:pt modelId="{D7D55561-103E-437B-9A2E-D02651CE2CAF}" type="sibTrans" cxnId="{8BE55E7C-FFEB-4F81-B6E1-CCB9F92A090F}">
      <dgm:prSet/>
      <dgm:spPr/>
      <dgm:t>
        <a:bodyPr/>
        <a:lstStyle/>
        <a:p>
          <a:endParaRPr lang="en-US"/>
        </a:p>
      </dgm:t>
    </dgm:pt>
    <dgm:pt modelId="{DF7FA6F8-C603-48FC-8456-16A6856FA6EB}">
      <dgm:prSet/>
      <dgm:spPr/>
      <dgm:t>
        <a:bodyPr/>
        <a:lstStyle/>
        <a:p>
          <a:r>
            <a:rPr lang="nb-NO"/>
            <a:t>Lov å bruke Lingdys hvis man har krav på det. </a:t>
          </a:r>
          <a:endParaRPr lang="en-US"/>
        </a:p>
      </dgm:t>
    </dgm:pt>
    <dgm:pt modelId="{D9EC1EB6-E43A-4F7A-8C09-204E1F353D7D}" type="parTrans" cxnId="{76B13306-ECEB-4466-8B13-BADEB21EF217}">
      <dgm:prSet/>
      <dgm:spPr/>
      <dgm:t>
        <a:bodyPr/>
        <a:lstStyle/>
        <a:p>
          <a:endParaRPr lang="en-US"/>
        </a:p>
      </dgm:t>
    </dgm:pt>
    <dgm:pt modelId="{49AD352D-C97B-4024-86D1-76891C953BC7}" type="sibTrans" cxnId="{76B13306-ECEB-4466-8B13-BADEB21EF217}">
      <dgm:prSet/>
      <dgm:spPr/>
      <dgm:t>
        <a:bodyPr/>
        <a:lstStyle/>
        <a:p>
          <a:endParaRPr lang="en-US"/>
        </a:p>
      </dgm:t>
    </dgm:pt>
    <dgm:pt modelId="{6652ECB5-C67E-452D-BE5B-FC6DE9B7B8DD}" type="pres">
      <dgm:prSet presAssocID="{D7648204-6A59-4C3E-B1D6-ED2402B5F0AC}" presName="linear" presStyleCnt="0">
        <dgm:presLayoutVars>
          <dgm:animLvl val="lvl"/>
          <dgm:resizeHandles val="exact"/>
        </dgm:presLayoutVars>
      </dgm:prSet>
      <dgm:spPr/>
    </dgm:pt>
    <dgm:pt modelId="{998CE49F-8532-4921-B915-DDAE70DABCC6}" type="pres">
      <dgm:prSet presAssocID="{29C581AD-4882-4CC6-8F4C-5DAFAF114D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701390-A9EE-475E-8526-FEF37535CA94}" type="pres">
      <dgm:prSet presAssocID="{F7EBBC87-EBBA-4B85-8397-389C5CA30864}" presName="spacer" presStyleCnt="0"/>
      <dgm:spPr/>
    </dgm:pt>
    <dgm:pt modelId="{08C48B98-BF13-4D68-AF7F-B10021E4CF92}" type="pres">
      <dgm:prSet presAssocID="{FCFB3680-F0B3-4AFB-8740-4AE910953F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F1E933-850E-40F3-9FC3-262BED24687B}" type="pres">
      <dgm:prSet presAssocID="{58EDBF85-67A8-440A-95B7-7F06629F41D0}" presName="spacer" presStyleCnt="0"/>
      <dgm:spPr/>
    </dgm:pt>
    <dgm:pt modelId="{731503CA-1F27-46A9-B625-775F044200A3}" type="pres">
      <dgm:prSet presAssocID="{8E342147-9AC9-4D31-A4C2-16EDA69196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36A8A7-CAB7-4C7D-8E53-7313B9D8422C}" type="pres">
      <dgm:prSet presAssocID="{D7D55561-103E-437B-9A2E-D02651CE2CAF}" presName="spacer" presStyleCnt="0"/>
      <dgm:spPr/>
    </dgm:pt>
    <dgm:pt modelId="{1EA48846-AE2A-4216-8BA1-DD0DBCF1447B}" type="pres">
      <dgm:prSet presAssocID="{DF7FA6F8-C603-48FC-8456-16A6856FA6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E8CF03-960A-446A-997F-7942CECC4A50}" type="presOf" srcId="{8E342147-9AC9-4D31-A4C2-16EDA69196C8}" destId="{731503CA-1F27-46A9-B625-775F044200A3}" srcOrd="0" destOrd="0" presId="urn:microsoft.com/office/officeart/2005/8/layout/vList2"/>
    <dgm:cxn modelId="{76B13306-ECEB-4466-8B13-BADEB21EF217}" srcId="{D7648204-6A59-4C3E-B1D6-ED2402B5F0AC}" destId="{DF7FA6F8-C603-48FC-8456-16A6856FA6EB}" srcOrd="3" destOrd="0" parTransId="{D9EC1EB6-E43A-4F7A-8C09-204E1F353D7D}" sibTransId="{49AD352D-C97B-4024-86D1-76891C953BC7}"/>
    <dgm:cxn modelId="{24554A13-7C4E-486A-AC13-71B63194AD02}" type="presOf" srcId="{DF7FA6F8-C603-48FC-8456-16A6856FA6EB}" destId="{1EA48846-AE2A-4216-8BA1-DD0DBCF1447B}" srcOrd="0" destOrd="0" presId="urn:microsoft.com/office/officeart/2005/8/layout/vList2"/>
    <dgm:cxn modelId="{F119E03B-D7CE-4460-A4AF-B13000E44FB1}" type="presOf" srcId="{D7648204-6A59-4C3E-B1D6-ED2402B5F0AC}" destId="{6652ECB5-C67E-452D-BE5B-FC6DE9B7B8DD}" srcOrd="0" destOrd="0" presId="urn:microsoft.com/office/officeart/2005/8/layout/vList2"/>
    <dgm:cxn modelId="{D578CE40-530B-4CF2-B10B-71AC3714C676}" type="presOf" srcId="{29C581AD-4882-4CC6-8F4C-5DAFAF114DC6}" destId="{998CE49F-8532-4921-B915-DDAE70DABCC6}" srcOrd="0" destOrd="0" presId="urn:microsoft.com/office/officeart/2005/8/layout/vList2"/>
    <dgm:cxn modelId="{8BE55E7C-FFEB-4F81-B6E1-CCB9F92A090F}" srcId="{D7648204-6A59-4C3E-B1D6-ED2402B5F0AC}" destId="{8E342147-9AC9-4D31-A4C2-16EDA69196C8}" srcOrd="2" destOrd="0" parTransId="{7D7F8C9E-2275-44D0-85B6-A69DFF397677}" sibTransId="{D7D55561-103E-437B-9A2E-D02651CE2CAF}"/>
    <dgm:cxn modelId="{EBD66F9D-4426-4C6F-9BDF-29BA0832A4F7}" type="presOf" srcId="{FCFB3680-F0B3-4AFB-8740-4AE910953FDD}" destId="{08C48B98-BF13-4D68-AF7F-B10021E4CF92}" srcOrd="0" destOrd="0" presId="urn:microsoft.com/office/officeart/2005/8/layout/vList2"/>
    <dgm:cxn modelId="{9F40B0BB-0865-4F90-AB9B-87C9F89CCFE6}" srcId="{D7648204-6A59-4C3E-B1D6-ED2402B5F0AC}" destId="{FCFB3680-F0B3-4AFB-8740-4AE910953FDD}" srcOrd="1" destOrd="0" parTransId="{55E17432-52DD-4DE1-AB89-81B07627C751}" sibTransId="{58EDBF85-67A8-440A-95B7-7F06629F41D0}"/>
    <dgm:cxn modelId="{A5DBC2CF-A263-4F2F-8377-09ACEE577934}" srcId="{D7648204-6A59-4C3E-B1D6-ED2402B5F0AC}" destId="{29C581AD-4882-4CC6-8F4C-5DAFAF114DC6}" srcOrd="0" destOrd="0" parTransId="{73AB2137-D9E6-4361-9446-8D2D15616E94}" sibTransId="{F7EBBC87-EBBA-4B85-8397-389C5CA30864}"/>
    <dgm:cxn modelId="{2C36A577-8722-4003-ACC5-74653B2965B1}" type="presParOf" srcId="{6652ECB5-C67E-452D-BE5B-FC6DE9B7B8DD}" destId="{998CE49F-8532-4921-B915-DDAE70DABCC6}" srcOrd="0" destOrd="0" presId="urn:microsoft.com/office/officeart/2005/8/layout/vList2"/>
    <dgm:cxn modelId="{08A18FC1-8191-480D-8DCF-D583928A7800}" type="presParOf" srcId="{6652ECB5-C67E-452D-BE5B-FC6DE9B7B8DD}" destId="{97701390-A9EE-475E-8526-FEF37535CA94}" srcOrd="1" destOrd="0" presId="urn:microsoft.com/office/officeart/2005/8/layout/vList2"/>
    <dgm:cxn modelId="{55CA92E2-4A9F-4626-8829-F474EDF338B2}" type="presParOf" srcId="{6652ECB5-C67E-452D-BE5B-FC6DE9B7B8DD}" destId="{08C48B98-BF13-4D68-AF7F-B10021E4CF92}" srcOrd="2" destOrd="0" presId="urn:microsoft.com/office/officeart/2005/8/layout/vList2"/>
    <dgm:cxn modelId="{32F53CAF-2BC0-4943-9EFB-855C3165548A}" type="presParOf" srcId="{6652ECB5-C67E-452D-BE5B-FC6DE9B7B8DD}" destId="{5AF1E933-850E-40F3-9FC3-262BED24687B}" srcOrd="3" destOrd="0" presId="urn:microsoft.com/office/officeart/2005/8/layout/vList2"/>
    <dgm:cxn modelId="{73AB0C9D-D64F-402F-9655-7BB00ECC2BE4}" type="presParOf" srcId="{6652ECB5-C67E-452D-BE5B-FC6DE9B7B8DD}" destId="{731503CA-1F27-46A9-B625-775F044200A3}" srcOrd="4" destOrd="0" presId="urn:microsoft.com/office/officeart/2005/8/layout/vList2"/>
    <dgm:cxn modelId="{503FDF90-C38E-4D96-9DD0-FFFC71CF2EA2}" type="presParOf" srcId="{6652ECB5-C67E-452D-BE5B-FC6DE9B7B8DD}" destId="{B036A8A7-CAB7-4C7D-8E53-7313B9D8422C}" srcOrd="5" destOrd="0" presId="urn:microsoft.com/office/officeart/2005/8/layout/vList2"/>
    <dgm:cxn modelId="{6EA7673A-7FA5-40FA-A186-756883299E07}" type="presParOf" srcId="{6652ECB5-C67E-452D-BE5B-FC6DE9B7B8DD}" destId="{1EA48846-AE2A-4216-8BA1-DD0DBCF144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060C4-7689-4FA2-ABAD-A21706B4444D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7086F19-2DFA-4B05-84AA-42925A853DEB}">
      <dgm:prSet/>
      <dgm:spPr/>
      <dgm:t>
        <a:bodyPr/>
        <a:lstStyle/>
        <a:p>
          <a:r>
            <a:rPr lang="nb-NO"/>
            <a:t>1 klassekontakt per klasse.</a:t>
          </a:r>
          <a:endParaRPr lang="en-US"/>
        </a:p>
      </dgm:t>
    </dgm:pt>
    <dgm:pt modelId="{1EFD3B17-DEE4-4E3F-8826-187CC0754D83}" type="parTrans" cxnId="{DAB32F34-579F-4A71-8F0C-8FCCB0E0BBDA}">
      <dgm:prSet/>
      <dgm:spPr/>
      <dgm:t>
        <a:bodyPr/>
        <a:lstStyle/>
        <a:p>
          <a:endParaRPr lang="en-US"/>
        </a:p>
      </dgm:t>
    </dgm:pt>
    <dgm:pt modelId="{2DAB5E74-B5A8-47B9-98AF-1751E4D20A4A}" type="sibTrans" cxnId="{DAB32F34-579F-4A71-8F0C-8FCCB0E0BBDA}">
      <dgm:prSet/>
      <dgm:spPr/>
      <dgm:t>
        <a:bodyPr/>
        <a:lstStyle/>
        <a:p>
          <a:endParaRPr lang="en-US"/>
        </a:p>
      </dgm:t>
    </dgm:pt>
    <dgm:pt modelId="{F98BB20F-BE74-44C3-94A5-A2A3ABE972BA}">
      <dgm:prSet/>
      <dgm:spPr/>
      <dgm:t>
        <a:bodyPr/>
        <a:lstStyle/>
        <a:p>
          <a:r>
            <a:rPr lang="nb-NO"/>
            <a:t>1 vara klassekontakt per klasse. </a:t>
          </a:r>
          <a:endParaRPr lang="en-US"/>
        </a:p>
      </dgm:t>
    </dgm:pt>
    <dgm:pt modelId="{15A2E4D2-331D-4EA1-8922-2A93053F8185}" type="parTrans" cxnId="{C51E68BE-459C-4254-A252-121A5F2A9C60}">
      <dgm:prSet/>
      <dgm:spPr/>
      <dgm:t>
        <a:bodyPr/>
        <a:lstStyle/>
        <a:p>
          <a:endParaRPr lang="en-US"/>
        </a:p>
      </dgm:t>
    </dgm:pt>
    <dgm:pt modelId="{F99B2444-E9DC-4F72-8CC2-ACE68B5071FD}" type="sibTrans" cxnId="{C51E68BE-459C-4254-A252-121A5F2A9C60}">
      <dgm:prSet/>
      <dgm:spPr/>
      <dgm:t>
        <a:bodyPr/>
        <a:lstStyle/>
        <a:p>
          <a:endParaRPr lang="en-US"/>
        </a:p>
      </dgm:t>
    </dgm:pt>
    <dgm:pt modelId="{5123A5E2-06CB-4986-8578-2EA4177779AF}" type="pres">
      <dgm:prSet presAssocID="{A50060C4-7689-4FA2-ABAD-A21706B4444D}" presName="linear" presStyleCnt="0">
        <dgm:presLayoutVars>
          <dgm:dir/>
          <dgm:animLvl val="lvl"/>
          <dgm:resizeHandles val="exact"/>
        </dgm:presLayoutVars>
      </dgm:prSet>
      <dgm:spPr/>
    </dgm:pt>
    <dgm:pt modelId="{00A0DF3B-4C16-4511-AE0E-762EF93B527B}" type="pres">
      <dgm:prSet presAssocID="{57086F19-2DFA-4B05-84AA-42925A853DEB}" presName="parentLin" presStyleCnt="0"/>
      <dgm:spPr/>
    </dgm:pt>
    <dgm:pt modelId="{EFBCD9F5-FA8E-47C1-9DB0-40695FB048E7}" type="pres">
      <dgm:prSet presAssocID="{57086F19-2DFA-4B05-84AA-42925A853DEB}" presName="parentLeftMargin" presStyleLbl="node1" presStyleIdx="0" presStyleCnt="2"/>
      <dgm:spPr/>
    </dgm:pt>
    <dgm:pt modelId="{56C60949-EBB3-4003-9F15-A413ED43F8FC}" type="pres">
      <dgm:prSet presAssocID="{57086F19-2DFA-4B05-84AA-42925A853D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BC7D7D-72C8-4814-9A5E-28186A48B957}" type="pres">
      <dgm:prSet presAssocID="{57086F19-2DFA-4B05-84AA-42925A853DEB}" presName="negativeSpace" presStyleCnt="0"/>
      <dgm:spPr/>
    </dgm:pt>
    <dgm:pt modelId="{4E487437-CB75-4C97-9D37-029CBDF77FE4}" type="pres">
      <dgm:prSet presAssocID="{57086F19-2DFA-4B05-84AA-42925A853DEB}" presName="childText" presStyleLbl="conFgAcc1" presStyleIdx="0" presStyleCnt="2">
        <dgm:presLayoutVars>
          <dgm:bulletEnabled val="1"/>
        </dgm:presLayoutVars>
      </dgm:prSet>
      <dgm:spPr/>
    </dgm:pt>
    <dgm:pt modelId="{DA89830F-B407-4EDE-B541-1AD15E67B224}" type="pres">
      <dgm:prSet presAssocID="{2DAB5E74-B5A8-47B9-98AF-1751E4D20A4A}" presName="spaceBetweenRectangles" presStyleCnt="0"/>
      <dgm:spPr/>
    </dgm:pt>
    <dgm:pt modelId="{87A14577-5C78-482B-A0E1-A491F706BFBE}" type="pres">
      <dgm:prSet presAssocID="{F98BB20F-BE74-44C3-94A5-A2A3ABE972BA}" presName="parentLin" presStyleCnt="0"/>
      <dgm:spPr/>
    </dgm:pt>
    <dgm:pt modelId="{41B8A4E5-8A57-4331-AAC8-954B4BC0CCCA}" type="pres">
      <dgm:prSet presAssocID="{F98BB20F-BE74-44C3-94A5-A2A3ABE972BA}" presName="parentLeftMargin" presStyleLbl="node1" presStyleIdx="0" presStyleCnt="2"/>
      <dgm:spPr/>
    </dgm:pt>
    <dgm:pt modelId="{7CACE282-38DC-4187-8796-965876D64AC1}" type="pres">
      <dgm:prSet presAssocID="{F98BB20F-BE74-44C3-94A5-A2A3ABE972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8F7D54-8958-45DE-82D3-A96556162DF8}" type="pres">
      <dgm:prSet presAssocID="{F98BB20F-BE74-44C3-94A5-A2A3ABE972BA}" presName="negativeSpace" presStyleCnt="0"/>
      <dgm:spPr/>
    </dgm:pt>
    <dgm:pt modelId="{F193FACD-432F-46BA-B7A5-18BE093885EB}" type="pres">
      <dgm:prSet presAssocID="{F98BB20F-BE74-44C3-94A5-A2A3ABE972B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0747C2B-0B73-44DF-9554-0CF0F4A326C5}" type="presOf" srcId="{F98BB20F-BE74-44C3-94A5-A2A3ABE972BA}" destId="{7CACE282-38DC-4187-8796-965876D64AC1}" srcOrd="1" destOrd="0" presId="urn:microsoft.com/office/officeart/2005/8/layout/list1"/>
    <dgm:cxn modelId="{DAB32F34-579F-4A71-8F0C-8FCCB0E0BBDA}" srcId="{A50060C4-7689-4FA2-ABAD-A21706B4444D}" destId="{57086F19-2DFA-4B05-84AA-42925A853DEB}" srcOrd="0" destOrd="0" parTransId="{1EFD3B17-DEE4-4E3F-8826-187CC0754D83}" sibTransId="{2DAB5E74-B5A8-47B9-98AF-1751E4D20A4A}"/>
    <dgm:cxn modelId="{E0E53055-52F4-41EE-9786-6B73DDFEA5A9}" type="presOf" srcId="{F98BB20F-BE74-44C3-94A5-A2A3ABE972BA}" destId="{41B8A4E5-8A57-4331-AAC8-954B4BC0CCCA}" srcOrd="0" destOrd="0" presId="urn:microsoft.com/office/officeart/2005/8/layout/list1"/>
    <dgm:cxn modelId="{D11A4178-842F-4057-9E57-1C0BC972C3E2}" type="presOf" srcId="{57086F19-2DFA-4B05-84AA-42925A853DEB}" destId="{56C60949-EBB3-4003-9F15-A413ED43F8FC}" srcOrd="1" destOrd="0" presId="urn:microsoft.com/office/officeart/2005/8/layout/list1"/>
    <dgm:cxn modelId="{C51E68BE-459C-4254-A252-121A5F2A9C60}" srcId="{A50060C4-7689-4FA2-ABAD-A21706B4444D}" destId="{F98BB20F-BE74-44C3-94A5-A2A3ABE972BA}" srcOrd="1" destOrd="0" parTransId="{15A2E4D2-331D-4EA1-8922-2A93053F8185}" sibTransId="{F99B2444-E9DC-4F72-8CC2-ACE68B5071FD}"/>
    <dgm:cxn modelId="{CD2AC1D4-68BE-4952-BA20-D088016ED80D}" type="presOf" srcId="{57086F19-2DFA-4B05-84AA-42925A853DEB}" destId="{EFBCD9F5-FA8E-47C1-9DB0-40695FB048E7}" srcOrd="0" destOrd="0" presId="urn:microsoft.com/office/officeart/2005/8/layout/list1"/>
    <dgm:cxn modelId="{F7B0AAF6-9EA0-499F-B100-E834E9228AC1}" type="presOf" srcId="{A50060C4-7689-4FA2-ABAD-A21706B4444D}" destId="{5123A5E2-06CB-4986-8578-2EA4177779AF}" srcOrd="0" destOrd="0" presId="urn:microsoft.com/office/officeart/2005/8/layout/list1"/>
    <dgm:cxn modelId="{10BA9585-CB57-4CC5-9A03-25AE8827F108}" type="presParOf" srcId="{5123A5E2-06CB-4986-8578-2EA4177779AF}" destId="{00A0DF3B-4C16-4511-AE0E-762EF93B527B}" srcOrd="0" destOrd="0" presId="urn:microsoft.com/office/officeart/2005/8/layout/list1"/>
    <dgm:cxn modelId="{340E3897-D5B5-4023-B4C3-8FD370675916}" type="presParOf" srcId="{00A0DF3B-4C16-4511-AE0E-762EF93B527B}" destId="{EFBCD9F5-FA8E-47C1-9DB0-40695FB048E7}" srcOrd="0" destOrd="0" presId="urn:microsoft.com/office/officeart/2005/8/layout/list1"/>
    <dgm:cxn modelId="{2EA7F133-9AFC-40D4-8991-405AB99FBACD}" type="presParOf" srcId="{00A0DF3B-4C16-4511-AE0E-762EF93B527B}" destId="{56C60949-EBB3-4003-9F15-A413ED43F8FC}" srcOrd="1" destOrd="0" presId="urn:microsoft.com/office/officeart/2005/8/layout/list1"/>
    <dgm:cxn modelId="{C406F6D5-31B8-49C9-A10D-97042F478F40}" type="presParOf" srcId="{5123A5E2-06CB-4986-8578-2EA4177779AF}" destId="{A3BC7D7D-72C8-4814-9A5E-28186A48B957}" srcOrd="1" destOrd="0" presId="urn:microsoft.com/office/officeart/2005/8/layout/list1"/>
    <dgm:cxn modelId="{E39F3950-7A67-4AAE-B805-21025170C493}" type="presParOf" srcId="{5123A5E2-06CB-4986-8578-2EA4177779AF}" destId="{4E487437-CB75-4C97-9D37-029CBDF77FE4}" srcOrd="2" destOrd="0" presId="urn:microsoft.com/office/officeart/2005/8/layout/list1"/>
    <dgm:cxn modelId="{B6B320D5-C0B6-49E4-A99C-BADD46AD7831}" type="presParOf" srcId="{5123A5E2-06CB-4986-8578-2EA4177779AF}" destId="{DA89830F-B407-4EDE-B541-1AD15E67B224}" srcOrd="3" destOrd="0" presId="urn:microsoft.com/office/officeart/2005/8/layout/list1"/>
    <dgm:cxn modelId="{E4C64012-6621-42F9-A8A9-1CB15C0D6001}" type="presParOf" srcId="{5123A5E2-06CB-4986-8578-2EA4177779AF}" destId="{87A14577-5C78-482B-A0E1-A491F706BFBE}" srcOrd="4" destOrd="0" presId="urn:microsoft.com/office/officeart/2005/8/layout/list1"/>
    <dgm:cxn modelId="{AB29D3CB-C5D7-432B-BD16-7C241914C189}" type="presParOf" srcId="{87A14577-5C78-482B-A0E1-A491F706BFBE}" destId="{41B8A4E5-8A57-4331-AAC8-954B4BC0CCCA}" srcOrd="0" destOrd="0" presId="urn:microsoft.com/office/officeart/2005/8/layout/list1"/>
    <dgm:cxn modelId="{8019001E-3806-4A17-9799-2A3B37E2CBEF}" type="presParOf" srcId="{87A14577-5C78-482B-A0E1-A491F706BFBE}" destId="{7CACE282-38DC-4187-8796-965876D64AC1}" srcOrd="1" destOrd="0" presId="urn:microsoft.com/office/officeart/2005/8/layout/list1"/>
    <dgm:cxn modelId="{691661B7-D27B-479B-BD28-8BD3AC6B5ABF}" type="presParOf" srcId="{5123A5E2-06CB-4986-8578-2EA4177779AF}" destId="{9D8F7D54-8958-45DE-82D3-A96556162DF8}" srcOrd="5" destOrd="0" presId="urn:microsoft.com/office/officeart/2005/8/layout/list1"/>
    <dgm:cxn modelId="{B9A64787-9F6C-496A-A22E-226B866B40E9}" type="presParOf" srcId="{5123A5E2-06CB-4986-8578-2EA4177779AF}" destId="{F193FACD-432F-46BA-B7A5-18BE093885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68852-4517-4633-834C-C90714E2BC9B}">
      <dsp:nvSpPr>
        <dsp:cNvPr id="0" name=""/>
        <dsp:cNvSpPr/>
      </dsp:nvSpPr>
      <dsp:spPr>
        <a:xfrm>
          <a:off x="0" y="26877"/>
          <a:ext cx="6666833" cy="17405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Visma, transponder </a:t>
          </a:r>
          <a:endParaRPr lang="en-US" sz="3100" kern="1200"/>
        </a:p>
      </dsp:txBody>
      <dsp:txXfrm>
        <a:off x="84966" y="111843"/>
        <a:ext cx="6496901" cy="1570602"/>
      </dsp:txXfrm>
    </dsp:sp>
    <dsp:sp modelId="{E86F37E0-4494-480C-A986-F7C879B7B04C}">
      <dsp:nvSpPr>
        <dsp:cNvPr id="0" name=""/>
        <dsp:cNvSpPr/>
      </dsp:nvSpPr>
      <dsp:spPr>
        <a:xfrm>
          <a:off x="0" y="1856692"/>
          <a:ext cx="6666833" cy="1740534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Hjemmesiden – Informasjon om skolen, ukeplaner/lekser og fagene</a:t>
          </a:r>
          <a:endParaRPr lang="en-US" sz="3100" kern="1200"/>
        </a:p>
      </dsp:txBody>
      <dsp:txXfrm>
        <a:off x="84966" y="1941658"/>
        <a:ext cx="6496901" cy="1570602"/>
      </dsp:txXfrm>
    </dsp:sp>
    <dsp:sp modelId="{2520C5FE-6355-4F16-B7CD-03FCFC837A0C}">
      <dsp:nvSpPr>
        <dsp:cNvPr id="0" name=""/>
        <dsp:cNvSpPr/>
      </dsp:nvSpPr>
      <dsp:spPr>
        <a:xfrm>
          <a:off x="0" y="3686507"/>
          <a:ext cx="6666833" cy="1740534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Faglige hjelpemidler (Lingdys, skolenmin, fagbøker, Teams, OneNote, PC)</a:t>
          </a:r>
          <a:endParaRPr lang="en-US" sz="3100" kern="1200"/>
        </a:p>
      </dsp:txBody>
      <dsp:txXfrm>
        <a:off x="84966" y="3771473"/>
        <a:ext cx="6496901" cy="1570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E49F-8532-4921-B915-DDAE70DABCC6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Lesing og regning 90 minutter. </a:t>
          </a:r>
          <a:endParaRPr lang="en-US" sz="3200" kern="1200"/>
        </a:p>
      </dsp:txBody>
      <dsp:txXfrm>
        <a:off x="62369" y="95808"/>
        <a:ext cx="6542095" cy="1152902"/>
      </dsp:txXfrm>
    </dsp:sp>
    <dsp:sp modelId="{08C48B98-BF13-4D68-AF7F-B10021E4CF92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Engelsk 60 minutter.</a:t>
          </a:r>
          <a:endParaRPr lang="en-US" sz="3200" kern="1200"/>
        </a:p>
      </dsp:txBody>
      <dsp:txXfrm>
        <a:off x="62369" y="1465608"/>
        <a:ext cx="6542095" cy="1152902"/>
      </dsp:txXfrm>
    </dsp:sp>
    <dsp:sp modelId="{731503CA-1F27-46A9-B625-775F044200A3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Gjennomføres før høstferien.</a:t>
          </a:r>
          <a:endParaRPr lang="en-US" sz="3200" kern="1200"/>
        </a:p>
      </dsp:txBody>
      <dsp:txXfrm>
        <a:off x="62369" y="2835409"/>
        <a:ext cx="6542095" cy="1152902"/>
      </dsp:txXfrm>
    </dsp:sp>
    <dsp:sp modelId="{1EA48846-AE2A-4216-8BA1-DD0DBCF1447B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Lov å bruke Lingdys hvis man har krav på det. </a:t>
          </a:r>
          <a:endParaRPr lang="en-US" sz="3200" kern="1200"/>
        </a:p>
      </dsp:txBody>
      <dsp:txXfrm>
        <a:off x="62369" y="4205209"/>
        <a:ext cx="6542095" cy="115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7437-CB75-4C97-9D37-029CBDF77FE4}">
      <dsp:nvSpPr>
        <dsp:cNvPr id="0" name=""/>
        <dsp:cNvSpPr/>
      </dsp:nvSpPr>
      <dsp:spPr>
        <a:xfrm>
          <a:off x="0" y="205736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60949-EBB3-4003-9F15-A413ED43F8FC}">
      <dsp:nvSpPr>
        <dsp:cNvPr id="0" name=""/>
        <dsp:cNvSpPr/>
      </dsp:nvSpPr>
      <dsp:spPr>
        <a:xfrm>
          <a:off x="333341" y="170312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1 klassekontakt per klasse.</a:t>
          </a:r>
          <a:endParaRPr lang="en-US" sz="2400" kern="1200"/>
        </a:p>
      </dsp:txBody>
      <dsp:txXfrm>
        <a:off x="367926" y="1737705"/>
        <a:ext cx="4597613" cy="639310"/>
      </dsp:txXfrm>
    </dsp:sp>
    <dsp:sp modelId="{F193FACD-432F-46BA-B7A5-18BE093885EB}">
      <dsp:nvSpPr>
        <dsp:cNvPr id="0" name=""/>
        <dsp:cNvSpPr/>
      </dsp:nvSpPr>
      <dsp:spPr>
        <a:xfrm>
          <a:off x="0" y="31460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CE282-38DC-4187-8796-965876D64AC1}">
      <dsp:nvSpPr>
        <dsp:cNvPr id="0" name=""/>
        <dsp:cNvSpPr/>
      </dsp:nvSpPr>
      <dsp:spPr>
        <a:xfrm>
          <a:off x="333341" y="2791759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1 vara klassekontakt per klasse. </a:t>
          </a:r>
          <a:endParaRPr lang="en-US" sz="2400" kern="1200"/>
        </a:p>
      </dsp:txBody>
      <dsp:txXfrm>
        <a:off x="367926" y="2826344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5188C-9AD8-4F6C-8D64-428BFE920697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5CA9-007F-4FB7-84FB-218259113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16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flott gjeng med ungdommer. Vi legger vekt på relasjonsbygging og har gjennomført elevsamtaler med alle elevene. Vi hadde en fin tur til Tangodden. Der hadde vi gruppeaktiviteter.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CA9-007F-4FB7-84FB-218259113AE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36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Visma brukes til fravær og meldinger til skolen. Skolen bruker Transponder til å informere elever og foreldre.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CA9-007F-4FB7-84FB-218259113AE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51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8A</a:t>
            </a:r>
            <a:r>
              <a:rPr lang="nb-NO" dirty="0"/>
              <a:t>: Ruben Stemland, vara: Lena </a:t>
            </a:r>
            <a:r>
              <a:rPr lang="nb-NO" dirty="0" err="1"/>
              <a:t>Knopf</a:t>
            </a:r>
            <a:endParaRPr lang="nb-NO" dirty="0"/>
          </a:p>
          <a:p>
            <a:r>
              <a:rPr lang="nb-NO" dirty="0" err="1"/>
              <a:t>8B</a:t>
            </a:r>
            <a:r>
              <a:rPr lang="nb-NO" dirty="0"/>
              <a:t>: Cathrine Bjørnli, vara: </a:t>
            </a:r>
            <a:r>
              <a:rPr lang="nb-NO"/>
              <a:t>Ivar Mosti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CA9-007F-4FB7-84FB-218259113AE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B31106-2908-429E-1E03-4AC4EE3D3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BB5594-31BF-357B-D06E-B1CAA4F81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C6565B-198B-BD19-5C00-F678A58F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FB3AB9-ABA0-9690-FF9D-DC8ED915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565CFD-55A0-6B52-4789-511D96AA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84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4597B1-ED13-503A-98C9-550CC8BB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B6A622-AF47-1284-A9CE-DCF6E5BC4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D0534-6179-A6CE-14B7-8D78652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57105B-C242-73D3-BBF5-B1636FD9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85EA05-86D1-8AD0-F720-46E0EA84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86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37C357B-5D33-1136-E39F-F41DF7E24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54AE99D-3210-4C1A-C03D-F8524F284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23410C-36A7-2138-5C58-E469C7F2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E67CE8-F547-5FCB-CD0D-F49C6EED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8370B-82EB-B174-8573-36C47809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45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002E5-88ED-ADF4-E337-D3EBAC94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A39251-66B0-79F7-F470-A63D7871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580F8-C16D-C740-AB75-2E7C241C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8F6FB1-583C-411E-4908-CFEA7AEE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4536FB-C8FA-D3A4-59E6-FA5A7709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73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B1B52D-70E2-3132-526A-28B218BC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BC710F-06C9-F754-AB0B-1F6D71ECA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77AF69-ABC7-E3C9-141C-5069EC0F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F6F9BB-C0AB-0895-6AF0-D7A9FF24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CE8629-D0AE-BB4E-BED9-31B7B294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CB788-0CA0-46B3-693E-B751CF1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02A786-9429-CF75-3D39-EE1CE7FBC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2AE986-385D-01C1-ADE4-1874DDE0D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1C324D-664B-82C9-4936-15A395DD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488064-B120-7128-283E-574DE1FC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07A6A-E757-5B39-0531-D65BE417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23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A3EAD-4983-93EB-820C-50053F4B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1D9E21-4570-2B63-02EC-BB4B6ADB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9A3A1B-B95B-A5EA-4934-CFD321E6C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BC62C9-C94E-89BA-0AD3-9569EFBB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2DECB3-E113-0BA2-85C3-1E9DB1ACC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ED485EB-B6B9-338A-8224-C211B967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E0FDB84-861F-15D6-000F-637CB630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53C56D5-6C8E-5392-7412-3311DAEC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8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3B3A6-E199-27A0-36B0-234B4D8B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CFBFBF5-F6CF-2127-96A2-D174E557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2B291A-E587-A4D0-C5CC-F37E2F09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CA9A2C-2D29-A9E2-33B7-BF31AE97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77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7549E4F-9E1D-D723-73F2-5044AF1E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C7D1D66-9AC1-0CB8-05A7-FA6C269D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B6932E-1D37-93F9-CA14-A0732263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8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357EA3-DECB-A118-9D7B-25A39B99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F3CFAC-650C-3671-2C1D-3E95B34A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B78D3A-2598-6653-2276-3EDA1B24B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31F147-CCC5-4525-1CB1-7B21A32C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0D8E69-0B45-0F7B-2CB7-31B3C93B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504366-7D12-6C9B-736F-76D58408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15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251CF-DAC9-003B-70C6-12CB09DD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69884B0-C82E-9064-53B5-8ADB84F85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38D8E1-A3CC-E6C3-273B-BD450CD0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95C0EC-3FDA-CC65-0CAB-D2FDE8D1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F09251-3155-3EFF-75FC-543D3BF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0AA4E0-72FA-97CD-CCC8-FCE3B195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BEEAB-90AE-94A4-C2A4-28D5DCD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66E90F-30E3-CE0C-9805-8A840FEC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B2901-82AB-931D-E2EB-4CC381E21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1FE18-7788-4089-8D2C-45F3D7213540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A8E631-A236-B72B-D520-6E16E105D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FD9DC8-A70C-1CE1-DA48-73BA58688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50C261-EE99-4B01-9E2A-4149DB52A9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7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80A4DE-53EC-D709-941F-42319EE2F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Foreldremøte 8.trinn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F9F83B-F883-B886-9AE1-479A7DCDC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Tirsdag 26.8 2025</a:t>
            </a:r>
          </a:p>
        </p:txBody>
      </p:sp>
    </p:spTree>
    <p:extLst>
      <p:ext uri="{BB962C8B-B14F-4D97-AF65-F5344CB8AC3E}">
        <p14:creationId xmlns:p14="http://schemas.microsoft.com/office/powerpoint/2010/main" val="20674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B19D2-B7A7-41CD-BE4D-42133392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63AFE-16E3-37BC-4962-D95E9ED1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Kort presentasjon av kontaktlærerne</a:t>
            </a:r>
          </a:p>
          <a:p>
            <a:r>
              <a:rPr lang="nb-NO" dirty="0"/>
              <a:t>Informasjon v/Kathrine Madsen</a:t>
            </a:r>
          </a:p>
          <a:p>
            <a:r>
              <a:rPr lang="nb-NO" dirty="0"/>
              <a:t>Informasjon v/Barnevernstjenesten </a:t>
            </a:r>
          </a:p>
          <a:p>
            <a:r>
              <a:rPr lang="nb-NO" dirty="0"/>
              <a:t>Oppstarten på 8.trinn</a:t>
            </a:r>
          </a:p>
          <a:p>
            <a:r>
              <a:rPr lang="nb-NO" dirty="0"/>
              <a:t>Vurdering på ungdomsskolen</a:t>
            </a:r>
          </a:p>
          <a:p>
            <a:r>
              <a:rPr lang="nb-NO" dirty="0"/>
              <a:t>Generell info (Kontakt, hjemmesiden, fagstoff)</a:t>
            </a:r>
          </a:p>
          <a:p>
            <a:r>
              <a:rPr lang="nb-NO" dirty="0"/>
              <a:t>Nasjonale prøver (Lesing, regning og engelsk)</a:t>
            </a:r>
          </a:p>
          <a:p>
            <a:r>
              <a:rPr lang="nb-NO" dirty="0"/>
              <a:t>Valg av klassekontakter</a:t>
            </a:r>
          </a:p>
        </p:txBody>
      </p:sp>
    </p:spTree>
    <p:extLst>
      <p:ext uri="{BB962C8B-B14F-4D97-AF65-F5344CB8AC3E}">
        <p14:creationId xmlns:p14="http://schemas.microsoft.com/office/powerpoint/2010/main" val="281087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F7DD87-0918-EEAF-6676-7214EE12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Oppstarten på 8.trinn</a:t>
            </a:r>
          </a:p>
        </p:txBody>
      </p:sp>
      <p:pic>
        <p:nvPicPr>
          <p:cNvPr id="9" name="Bilde 8" descr="Et bilde som inneholder utendørs, natur, eventyr, vandring&#10;&#10;KI-generert innhold kan være feil.">
            <a:extLst>
              <a:ext uri="{FF2B5EF4-FFF2-40B4-BE49-F238E27FC236}">
                <a16:creationId xmlns:a16="http://schemas.microsoft.com/office/drawing/2014/main" id="{848E3CFD-26A2-6E54-6A79-DB1F91CD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r="-2" b="-2"/>
          <a:stretch>
            <a:fillRect/>
          </a:stretch>
        </p:blipFill>
        <p:spPr>
          <a:xfrm rot="5400000">
            <a:off x="-273906" y="273906"/>
            <a:ext cx="4605681" cy="4057869"/>
          </a:xfrm>
          <a:prstGeom prst="rect">
            <a:avLst/>
          </a:prstGeom>
        </p:spPr>
      </p:pic>
      <p:pic>
        <p:nvPicPr>
          <p:cNvPr id="5" name="Plassholder for innhold 4" descr="Et bilde som inneholder utendørs, klær, person, sko&#10;&#10;KI-generert innhold kan være feil.">
            <a:extLst>
              <a:ext uri="{FF2B5EF4-FFF2-40B4-BE49-F238E27FC236}">
                <a16:creationId xmlns:a16="http://schemas.microsoft.com/office/drawing/2014/main" id="{3FE7789A-B4FA-EDC6-34F4-B47228353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6715" b="-1"/>
          <a:stretch>
            <a:fillRect/>
          </a:stretch>
        </p:blipFill>
        <p:spPr>
          <a:xfrm rot="5400000">
            <a:off x="3783680" y="266726"/>
            <a:ext cx="4605681" cy="4072229"/>
          </a:xfrm>
          <a:prstGeom prst="rect">
            <a:avLst/>
          </a:prstGeom>
        </p:spPr>
      </p:pic>
      <p:pic>
        <p:nvPicPr>
          <p:cNvPr id="7" name="Bilde 6" descr="Et bilde som inneholder utendørs, vandring, himmel, sky&#10;&#10;KI-generert innhold kan være feil.">
            <a:extLst>
              <a:ext uri="{FF2B5EF4-FFF2-40B4-BE49-F238E27FC236}">
                <a16:creationId xmlns:a16="http://schemas.microsoft.com/office/drawing/2014/main" id="{7A4029AD-3267-292F-882F-A36E987A6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3" b="-1"/>
          <a:stretch>
            <a:fillRect/>
          </a:stretch>
        </p:blipFill>
        <p:spPr>
          <a:xfrm rot="5400000">
            <a:off x="7853786" y="267467"/>
            <a:ext cx="4605681" cy="40707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BE462D-E495-3E62-5CC3-9693D110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54338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739F71-965D-62D2-7B27-C5AB2F8BD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DCD924-CA02-003A-7AAC-53F9D34EF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60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282D4A-9F75-C86B-E8CA-AF99D528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Vurdering på ungdomsskolen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338895-7B1A-5B83-E969-52B8DDE5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48" y="2942370"/>
            <a:ext cx="5131088" cy="247574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47E493B-1266-6550-2FC4-8CA2E469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747957"/>
            <a:ext cx="5131087" cy="29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A5EEB3-234D-8558-E58F-023BE7AC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Generell informasjon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87F2099-7652-83E2-9EC6-C0A309CF4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35126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826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1BAA80F-273B-69AB-EF4A-F77E59F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Nasjonale prøver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2117977-9E78-F7AA-5A05-365AD715B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1646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00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C73A01C-6C11-63E6-29A9-10A9043B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3400">
                <a:solidFill>
                  <a:srgbClr val="FFFFFF"/>
                </a:solidFill>
              </a:rPr>
              <a:t>Valg av klassekontakter</a:t>
            </a:r>
          </a:p>
        </p:txBody>
      </p:sp>
      <p:graphicFrame>
        <p:nvGraphicFramePr>
          <p:cNvPr id="23" name="Plassholder for innhold 2">
            <a:extLst>
              <a:ext uri="{FF2B5EF4-FFF2-40B4-BE49-F238E27FC236}">
                <a16:creationId xmlns:a16="http://schemas.microsoft.com/office/drawing/2014/main" id="{EC6EAD7B-345B-BF82-5D52-B3131B7AD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793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59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202</Words>
  <Application>Microsoft Office PowerPoint</Application>
  <PresentationFormat>Widescreen</PresentationFormat>
  <Paragraphs>32</Paragraphs>
  <Slides>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Foreldremøte 8.trinn </vt:lpstr>
      <vt:lpstr>Agenda </vt:lpstr>
      <vt:lpstr>Oppstarten på 8.trinn</vt:lpstr>
      <vt:lpstr>Vurdering på ungdomsskolen</vt:lpstr>
      <vt:lpstr>Generell informasjon</vt:lpstr>
      <vt:lpstr>Nasjonale prøver</vt:lpstr>
      <vt:lpstr>Valg av klassekontakter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Mari Jensen</dc:creator>
  <cp:lastModifiedBy>Lisa Mari Jensen</cp:lastModifiedBy>
  <cp:revision>6</cp:revision>
  <dcterms:created xsi:type="dcterms:W3CDTF">2025-08-26T12:30:13Z</dcterms:created>
  <dcterms:modified xsi:type="dcterms:W3CDTF">2025-08-28T13:26:14Z</dcterms:modified>
</cp:coreProperties>
</file>